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3" r:id="rId3"/>
    <p:sldId id="259" r:id="rId4"/>
    <p:sldId id="257" r:id="rId5"/>
    <p:sldId id="264" r:id="rId6"/>
    <p:sldId id="258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F0A260-5CFB-4397-BA60-29855E3FC12F}" v="60" dt="2021-05-20T14:48:47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Leech" userId="05c3349359260b3a" providerId="LiveId" clId="{F7F0A260-5CFB-4397-BA60-29855E3FC12F}"/>
    <pc:docChg chg="undo custSel addSld delSld modSld sldOrd">
      <pc:chgData name="Oscar Leech" userId="05c3349359260b3a" providerId="LiveId" clId="{F7F0A260-5CFB-4397-BA60-29855E3FC12F}" dt="2021-05-20T14:48:57.076" v="1265" actId="26606"/>
      <pc:docMkLst>
        <pc:docMk/>
      </pc:docMkLst>
      <pc:sldChg chg="addSp delSp modSp mod">
        <pc:chgData name="Oscar Leech" userId="05c3349359260b3a" providerId="LiveId" clId="{F7F0A260-5CFB-4397-BA60-29855E3FC12F}" dt="2021-05-20T14:33:15.902" v="817" actId="1076"/>
        <pc:sldMkLst>
          <pc:docMk/>
          <pc:sldMk cId="93276803" sldId="257"/>
        </pc:sldMkLst>
        <pc:spChg chg="add del mod">
          <ac:chgData name="Oscar Leech" userId="05c3349359260b3a" providerId="LiveId" clId="{F7F0A260-5CFB-4397-BA60-29855E3FC12F}" dt="2021-05-20T13:14:47.660" v="219" actId="478"/>
          <ac:spMkLst>
            <pc:docMk/>
            <pc:sldMk cId="93276803" sldId="257"/>
            <ac:spMk id="4" creationId="{5E78786D-A294-4E87-9492-D39C11F7C8FE}"/>
          </ac:spMkLst>
        </pc:spChg>
        <pc:spChg chg="mod">
          <ac:chgData name="Oscar Leech" userId="05c3349359260b3a" providerId="LiveId" clId="{F7F0A260-5CFB-4397-BA60-29855E3FC12F}" dt="2021-05-20T12:57:34.695" v="38" actId="20577"/>
          <ac:spMkLst>
            <pc:docMk/>
            <pc:sldMk cId="93276803" sldId="257"/>
            <ac:spMk id="6" creationId="{7B57DC58-3CAF-4892-8AD4-FBB62998B79C}"/>
          </ac:spMkLst>
        </pc:spChg>
        <pc:picChg chg="del">
          <ac:chgData name="Oscar Leech" userId="05c3349359260b3a" providerId="LiveId" clId="{F7F0A260-5CFB-4397-BA60-29855E3FC12F}" dt="2021-05-20T12:58:50.198" v="39" actId="478"/>
          <ac:picMkLst>
            <pc:docMk/>
            <pc:sldMk cId="93276803" sldId="257"/>
            <ac:picMk id="5" creationId="{BAC66D5F-3D3A-4833-A345-96B8182B94C9}"/>
          </ac:picMkLst>
        </pc:picChg>
        <pc:picChg chg="add mod modCrop">
          <ac:chgData name="Oscar Leech" userId="05c3349359260b3a" providerId="LiveId" clId="{F7F0A260-5CFB-4397-BA60-29855E3FC12F}" dt="2021-05-20T14:29:23.261" v="777" actId="1076"/>
          <ac:picMkLst>
            <pc:docMk/>
            <pc:sldMk cId="93276803" sldId="257"/>
            <ac:picMk id="8" creationId="{39C6586A-4463-4879-B5A5-3B0C9DDA3083}"/>
          </ac:picMkLst>
        </pc:picChg>
        <pc:picChg chg="add mod modCrop">
          <ac:chgData name="Oscar Leech" userId="05c3349359260b3a" providerId="LiveId" clId="{F7F0A260-5CFB-4397-BA60-29855E3FC12F}" dt="2021-05-20T14:31:43.332" v="802" actId="1076"/>
          <ac:picMkLst>
            <pc:docMk/>
            <pc:sldMk cId="93276803" sldId="257"/>
            <ac:picMk id="10" creationId="{D0564989-3F95-4E63-8149-5F3EF53F79B3}"/>
          </ac:picMkLst>
        </pc:picChg>
        <pc:picChg chg="add del mod">
          <ac:chgData name="Oscar Leech" userId="05c3349359260b3a" providerId="LiveId" clId="{F7F0A260-5CFB-4397-BA60-29855E3FC12F}" dt="2021-05-20T14:28:28.323" v="766" actId="478"/>
          <ac:picMkLst>
            <pc:docMk/>
            <pc:sldMk cId="93276803" sldId="257"/>
            <ac:picMk id="12" creationId="{5922BA09-DEFF-4FB7-85DB-B19C1F1A3297}"/>
          </ac:picMkLst>
        </pc:picChg>
        <pc:picChg chg="add del mod">
          <ac:chgData name="Oscar Leech" userId="05c3349359260b3a" providerId="LiveId" clId="{F7F0A260-5CFB-4397-BA60-29855E3FC12F}" dt="2021-05-20T14:28:43.608" v="768" actId="478"/>
          <ac:picMkLst>
            <pc:docMk/>
            <pc:sldMk cId="93276803" sldId="257"/>
            <ac:picMk id="14" creationId="{C8F47A94-B204-48BF-A3D4-A04AF5F4DB55}"/>
          </ac:picMkLst>
        </pc:picChg>
        <pc:picChg chg="add mod modCrop">
          <ac:chgData name="Oscar Leech" userId="05c3349359260b3a" providerId="LiveId" clId="{F7F0A260-5CFB-4397-BA60-29855E3FC12F}" dt="2021-05-20T14:29:26.035" v="778" actId="1076"/>
          <ac:picMkLst>
            <pc:docMk/>
            <pc:sldMk cId="93276803" sldId="257"/>
            <ac:picMk id="16" creationId="{308796E5-C227-489A-BA60-31E5B39255F1}"/>
          </ac:picMkLst>
        </pc:picChg>
        <pc:picChg chg="add del mod">
          <ac:chgData name="Oscar Leech" userId="05c3349359260b3a" providerId="LiveId" clId="{F7F0A260-5CFB-4397-BA60-29855E3FC12F}" dt="2021-05-20T14:31:53.358" v="804" actId="478"/>
          <ac:picMkLst>
            <pc:docMk/>
            <pc:sldMk cId="93276803" sldId="257"/>
            <ac:picMk id="18" creationId="{ACAFD429-E58A-4BAE-98B0-E8FC5FB31317}"/>
          </ac:picMkLst>
        </pc:picChg>
        <pc:picChg chg="add mod modCrop">
          <ac:chgData name="Oscar Leech" userId="05c3349359260b3a" providerId="LiveId" clId="{F7F0A260-5CFB-4397-BA60-29855E3FC12F}" dt="2021-05-20T14:33:15.902" v="817" actId="1076"/>
          <ac:picMkLst>
            <pc:docMk/>
            <pc:sldMk cId="93276803" sldId="257"/>
            <ac:picMk id="20" creationId="{A40E04BD-4418-4775-9BAE-C2FED1528DE1}"/>
          </ac:picMkLst>
        </pc:picChg>
      </pc:sldChg>
      <pc:sldChg chg="addSp delSp modSp mod setBg">
        <pc:chgData name="Oscar Leech" userId="05c3349359260b3a" providerId="LiveId" clId="{F7F0A260-5CFB-4397-BA60-29855E3FC12F}" dt="2021-05-20T13:07:36.400" v="190" actId="14100"/>
        <pc:sldMkLst>
          <pc:docMk/>
          <pc:sldMk cId="2612413022" sldId="258"/>
        </pc:sldMkLst>
        <pc:spChg chg="mod">
          <ac:chgData name="Oscar Leech" userId="05c3349359260b3a" providerId="LiveId" clId="{F7F0A260-5CFB-4397-BA60-29855E3FC12F}" dt="2021-05-20T13:05:35.210" v="174" actId="26606"/>
          <ac:spMkLst>
            <pc:docMk/>
            <pc:sldMk cId="2612413022" sldId="258"/>
            <ac:spMk id="2" creationId="{5EEF74AA-D79B-4496-8FD4-B751AF3871B7}"/>
          </ac:spMkLst>
        </pc:spChg>
        <pc:spChg chg="add del mod">
          <ac:chgData name="Oscar Leech" userId="05c3349359260b3a" providerId="LiveId" clId="{F7F0A260-5CFB-4397-BA60-29855E3FC12F}" dt="2021-05-20T13:05:35.210" v="174" actId="26606"/>
          <ac:spMkLst>
            <pc:docMk/>
            <pc:sldMk cId="2612413022" sldId="258"/>
            <ac:spMk id="4" creationId="{3EF7ADBB-964C-467A-9B76-9E24D931315B}"/>
          </ac:spMkLst>
        </pc:spChg>
        <pc:spChg chg="add mod">
          <ac:chgData name="Oscar Leech" userId="05c3349359260b3a" providerId="LiveId" clId="{F7F0A260-5CFB-4397-BA60-29855E3FC12F}" dt="2021-05-20T13:07:36.400" v="190" actId="14100"/>
          <ac:spMkLst>
            <pc:docMk/>
            <pc:sldMk cId="2612413022" sldId="258"/>
            <ac:spMk id="8" creationId="{BA40ACE3-D9FC-4616-BCC0-3C45E30AA38C}"/>
          </ac:spMkLst>
        </pc:spChg>
        <pc:spChg chg="add">
          <ac:chgData name="Oscar Leech" userId="05c3349359260b3a" providerId="LiveId" clId="{F7F0A260-5CFB-4397-BA60-29855E3FC12F}" dt="2021-05-20T13:05:35.210" v="174" actId="26606"/>
          <ac:spMkLst>
            <pc:docMk/>
            <pc:sldMk cId="2612413022" sldId="258"/>
            <ac:spMk id="12" creationId="{97C478F1-26B5-44C9-823B-523B85B112F6}"/>
          </ac:spMkLst>
        </pc:spChg>
        <pc:spChg chg="add">
          <ac:chgData name="Oscar Leech" userId="05c3349359260b3a" providerId="LiveId" clId="{F7F0A260-5CFB-4397-BA60-29855E3FC12F}" dt="2021-05-20T13:05:35.210" v="174" actId="26606"/>
          <ac:spMkLst>
            <pc:docMk/>
            <pc:sldMk cId="2612413022" sldId="258"/>
            <ac:spMk id="14" creationId="{8337CC61-9E93-4D80-9F1C-12CE9A0C07F6}"/>
          </ac:spMkLst>
        </pc:spChg>
        <pc:picChg chg="del">
          <ac:chgData name="Oscar Leech" userId="05c3349359260b3a" providerId="LiveId" clId="{F7F0A260-5CFB-4397-BA60-29855E3FC12F}" dt="2021-05-20T13:04:56.739" v="172" actId="478"/>
          <ac:picMkLst>
            <pc:docMk/>
            <pc:sldMk cId="2612413022" sldId="258"/>
            <ac:picMk id="5" creationId="{4038AF81-28B8-4465-B9F8-0D8DB6E04BE6}"/>
          </ac:picMkLst>
        </pc:picChg>
        <pc:picChg chg="add mod modCrop">
          <ac:chgData name="Oscar Leech" userId="05c3349359260b3a" providerId="LiveId" clId="{F7F0A260-5CFB-4397-BA60-29855E3FC12F}" dt="2021-05-20T13:07:33.996" v="189" actId="1076"/>
          <ac:picMkLst>
            <pc:docMk/>
            <pc:sldMk cId="2612413022" sldId="258"/>
            <ac:picMk id="7" creationId="{8AB68B9A-F7F1-46AC-9875-4EE38ABA9AE4}"/>
          </ac:picMkLst>
        </pc:picChg>
      </pc:sldChg>
      <pc:sldChg chg="delSp modSp mod ord">
        <pc:chgData name="Oscar Leech" userId="05c3349359260b3a" providerId="LiveId" clId="{F7F0A260-5CFB-4397-BA60-29855E3FC12F}" dt="2021-05-20T14:39:43.480" v="1048"/>
        <pc:sldMkLst>
          <pc:docMk/>
          <pc:sldMk cId="4190499646" sldId="259"/>
        </pc:sldMkLst>
        <pc:spChg chg="mod">
          <ac:chgData name="Oscar Leech" userId="05c3349359260b3a" providerId="LiveId" clId="{F7F0A260-5CFB-4397-BA60-29855E3FC12F}" dt="2021-05-20T13:15:32.930" v="242" actId="20577"/>
          <ac:spMkLst>
            <pc:docMk/>
            <pc:sldMk cId="4190499646" sldId="259"/>
            <ac:spMk id="2" creationId="{6AA13E97-1748-4111-91D8-1F411D7689FC}"/>
          </ac:spMkLst>
        </pc:spChg>
        <pc:spChg chg="mod">
          <ac:chgData name="Oscar Leech" userId="05c3349359260b3a" providerId="LiveId" clId="{F7F0A260-5CFB-4397-BA60-29855E3FC12F}" dt="2021-05-20T13:20:01.125" v="475" actId="20577"/>
          <ac:spMkLst>
            <pc:docMk/>
            <pc:sldMk cId="4190499646" sldId="259"/>
            <ac:spMk id="3" creationId="{989D6655-9EDC-4513-8EDA-2ABBCC56C8FB}"/>
          </ac:spMkLst>
        </pc:spChg>
        <pc:picChg chg="del">
          <ac:chgData name="Oscar Leech" userId="05c3349359260b3a" providerId="LiveId" clId="{F7F0A260-5CFB-4397-BA60-29855E3FC12F}" dt="2021-05-20T13:14:56.091" v="220" actId="478"/>
          <ac:picMkLst>
            <pc:docMk/>
            <pc:sldMk cId="4190499646" sldId="259"/>
            <ac:picMk id="4" creationId="{3016D397-D022-47DE-BD19-261E32C822EF}"/>
          </ac:picMkLst>
        </pc:picChg>
        <pc:picChg chg="del">
          <ac:chgData name="Oscar Leech" userId="05c3349359260b3a" providerId="LiveId" clId="{F7F0A260-5CFB-4397-BA60-29855E3FC12F}" dt="2021-05-20T13:14:57.928" v="221" actId="478"/>
          <ac:picMkLst>
            <pc:docMk/>
            <pc:sldMk cId="4190499646" sldId="259"/>
            <ac:picMk id="1026" creationId="{F181CC3F-0197-4504-8B20-A6953311B558}"/>
          </ac:picMkLst>
        </pc:picChg>
      </pc:sldChg>
      <pc:sldChg chg="addSp modSp del mod setBg">
        <pc:chgData name="Oscar Leech" userId="05c3349359260b3a" providerId="LiveId" clId="{F7F0A260-5CFB-4397-BA60-29855E3FC12F}" dt="2021-05-20T14:41:18.225" v="1049" actId="2696"/>
        <pc:sldMkLst>
          <pc:docMk/>
          <pc:sldMk cId="1909823741" sldId="260"/>
        </pc:sldMkLst>
        <pc:spChg chg="mod">
          <ac:chgData name="Oscar Leech" userId="05c3349359260b3a" providerId="LiveId" clId="{F7F0A260-5CFB-4397-BA60-29855E3FC12F}" dt="2021-05-20T13:23:09.227" v="666" actId="14100"/>
          <ac:spMkLst>
            <pc:docMk/>
            <pc:sldMk cId="1909823741" sldId="260"/>
            <ac:spMk id="2" creationId="{9DA5C5BE-8192-45F4-A4C8-A56E34A9F2C1}"/>
          </ac:spMkLst>
        </pc:spChg>
        <pc:spChg chg="mod">
          <ac:chgData name="Oscar Leech" userId="05c3349359260b3a" providerId="LiveId" clId="{F7F0A260-5CFB-4397-BA60-29855E3FC12F}" dt="2021-05-20T14:38:48.064" v="1042" actId="20577"/>
          <ac:spMkLst>
            <pc:docMk/>
            <pc:sldMk cId="1909823741" sldId="260"/>
            <ac:spMk id="3" creationId="{CFC07B3D-8D89-4A57-8CA6-9F55CDDFC6AE}"/>
          </ac:spMkLst>
        </pc:spChg>
        <pc:spChg chg="add">
          <ac:chgData name="Oscar Leech" userId="05c3349359260b3a" providerId="LiveId" clId="{F7F0A260-5CFB-4397-BA60-29855E3FC12F}" dt="2021-05-20T13:22:50.936" v="652" actId="26606"/>
          <ac:spMkLst>
            <pc:docMk/>
            <pc:sldMk cId="1909823741" sldId="260"/>
            <ac:spMk id="8" creationId="{8BBC959F-CAB6-4E23-81DE-E0BBF2B7E073}"/>
          </ac:spMkLst>
        </pc:spChg>
        <pc:spChg chg="add">
          <ac:chgData name="Oscar Leech" userId="05c3349359260b3a" providerId="LiveId" clId="{F7F0A260-5CFB-4397-BA60-29855E3FC12F}" dt="2021-05-20T13:22:50.936" v="652" actId="26606"/>
          <ac:spMkLst>
            <pc:docMk/>
            <pc:sldMk cId="1909823741" sldId="260"/>
            <ac:spMk id="10" creationId="{7A94DEED-5E0F-4E41-A445-58C14864C34A}"/>
          </ac:spMkLst>
        </pc:spChg>
        <pc:spChg chg="add">
          <ac:chgData name="Oscar Leech" userId="05c3349359260b3a" providerId="LiveId" clId="{F7F0A260-5CFB-4397-BA60-29855E3FC12F}" dt="2021-05-20T13:22:50.936" v="652" actId="26606"/>
          <ac:spMkLst>
            <pc:docMk/>
            <pc:sldMk cId="1909823741" sldId="260"/>
            <ac:spMk id="12" creationId="{5E1FEFA6-7D4F-4746-AE64-D4D52FE76DC2}"/>
          </ac:spMkLst>
        </pc:spChg>
      </pc:sldChg>
      <pc:sldChg chg="addSp delSp modSp new mod setBg">
        <pc:chgData name="Oscar Leech" userId="05c3349359260b3a" providerId="LiveId" clId="{F7F0A260-5CFB-4397-BA60-29855E3FC12F}" dt="2021-05-20T14:48:57.076" v="1265" actId="26606"/>
        <pc:sldMkLst>
          <pc:docMk/>
          <pc:sldMk cId="3561764083" sldId="261"/>
        </pc:sldMkLst>
        <pc:spChg chg="mod">
          <ac:chgData name="Oscar Leech" userId="05c3349359260b3a" providerId="LiveId" clId="{F7F0A260-5CFB-4397-BA60-29855E3FC12F}" dt="2021-05-20T13:25:58.740" v="667" actId="26606"/>
          <ac:spMkLst>
            <pc:docMk/>
            <pc:sldMk cId="3561764083" sldId="261"/>
            <ac:spMk id="2" creationId="{1CACACC4-E2EB-4C78-973F-D2AB5FC82670}"/>
          </ac:spMkLst>
        </pc:spChg>
        <pc:spChg chg="del mod">
          <ac:chgData name="Oscar Leech" userId="05c3349359260b3a" providerId="LiveId" clId="{F7F0A260-5CFB-4397-BA60-29855E3FC12F}" dt="2021-05-20T13:25:58.740" v="667" actId="26606"/>
          <ac:spMkLst>
            <pc:docMk/>
            <pc:sldMk cId="3561764083" sldId="261"/>
            <ac:spMk id="3" creationId="{557336A5-FCCB-47C1-9777-B48393FC511A}"/>
          </ac:spMkLst>
        </pc:spChg>
        <pc:spChg chg="add del">
          <ac:chgData name="Oscar Leech" userId="05c3349359260b3a" providerId="LiveId" clId="{F7F0A260-5CFB-4397-BA60-29855E3FC12F}" dt="2021-05-20T14:48:18.376" v="1225" actId="26606"/>
          <ac:spMkLst>
            <pc:docMk/>
            <pc:sldMk cId="3561764083" sldId="261"/>
            <ac:spMk id="9" creationId="{ECD538B8-489B-407A-A760-436DB4C563CC}"/>
          </ac:spMkLst>
        </pc:spChg>
        <pc:spChg chg="add del">
          <ac:chgData name="Oscar Leech" userId="05c3349359260b3a" providerId="LiveId" clId="{F7F0A260-5CFB-4397-BA60-29855E3FC12F}" dt="2021-05-20T14:48:57.076" v="1265" actId="26606"/>
          <ac:spMkLst>
            <pc:docMk/>
            <pc:sldMk cId="3561764083" sldId="261"/>
            <ac:spMk id="14" creationId="{ECD538B8-489B-407A-A760-436DB4C563CC}"/>
          </ac:spMkLst>
        </pc:spChg>
        <pc:spChg chg="add">
          <ac:chgData name="Oscar Leech" userId="05c3349359260b3a" providerId="LiveId" clId="{F7F0A260-5CFB-4397-BA60-29855E3FC12F}" dt="2021-05-20T14:48:57.076" v="1265" actId="26606"/>
          <ac:spMkLst>
            <pc:docMk/>
            <pc:sldMk cId="3561764083" sldId="261"/>
            <ac:spMk id="19" creationId="{ECD538B8-489B-407A-A760-436DB4C563CC}"/>
          </ac:spMkLst>
        </pc:spChg>
        <pc:graphicFrameChg chg="add mod modGraphic">
          <ac:chgData name="Oscar Leech" userId="05c3349359260b3a" providerId="LiveId" clId="{F7F0A260-5CFB-4397-BA60-29855E3FC12F}" dt="2021-05-20T14:48:57.076" v="1265" actId="26606"/>
          <ac:graphicFrameMkLst>
            <pc:docMk/>
            <pc:sldMk cId="3561764083" sldId="261"/>
            <ac:graphicFrameMk id="5" creationId="{DE25DB36-68B0-46AA-8303-CE79CE4F4A5B}"/>
          </ac:graphicFrameMkLst>
        </pc:graphicFrameChg>
      </pc:sldChg>
      <pc:sldChg chg="addSp delSp modSp new mod">
        <pc:chgData name="Oscar Leech" userId="05c3349359260b3a" providerId="LiveId" clId="{F7F0A260-5CFB-4397-BA60-29855E3FC12F}" dt="2021-05-20T13:14:14.291" v="218" actId="1076"/>
        <pc:sldMkLst>
          <pc:docMk/>
          <pc:sldMk cId="2602907738" sldId="262"/>
        </pc:sldMkLst>
        <pc:spChg chg="del">
          <ac:chgData name="Oscar Leech" userId="05c3349359260b3a" providerId="LiveId" clId="{F7F0A260-5CFB-4397-BA60-29855E3FC12F}" dt="2021-05-20T13:09:44.241" v="196" actId="478"/>
          <ac:spMkLst>
            <pc:docMk/>
            <pc:sldMk cId="2602907738" sldId="262"/>
            <ac:spMk id="2" creationId="{0F601331-BD58-4029-9BA6-340C47F10E0D}"/>
          </ac:spMkLst>
        </pc:spChg>
        <pc:spChg chg="del">
          <ac:chgData name="Oscar Leech" userId="05c3349359260b3a" providerId="LiveId" clId="{F7F0A260-5CFB-4397-BA60-29855E3FC12F}" dt="2021-05-20T13:09:47.391" v="197" actId="478"/>
          <ac:spMkLst>
            <pc:docMk/>
            <pc:sldMk cId="2602907738" sldId="262"/>
            <ac:spMk id="3" creationId="{AF5005F8-690C-48FD-AEF5-A0BC410114F9}"/>
          </ac:spMkLst>
        </pc:spChg>
        <pc:picChg chg="add mod modCrop">
          <ac:chgData name="Oscar Leech" userId="05c3349359260b3a" providerId="LiveId" clId="{F7F0A260-5CFB-4397-BA60-29855E3FC12F}" dt="2021-05-20T13:11:38.781" v="206" actId="1076"/>
          <ac:picMkLst>
            <pc:docMk/>
            <pc:sldMk cId="2602907738" sldId="262"/>
            <ac:picMk id="5" creationId="{9CE6386F-7E46-494C-9BF2-6FE82CFAE9C2}"/>
          </ac:picMkLst>
        </pc:picChg>
        <pc:picChg chg="add mod modCrop">
          <ac:chgData name="Oscar Leech" userId="05c3349359260b3a" providerId="LiveId" clId="{F7F0A260-5CFB-4397-BA60-29855E3FC12F}" dt="2021-05-20T13:11:41.925" v="207" actId="1076"/>
          <ac:picMkLst>
            <pc:docMk/>
            <pc:sldMk cId="2602907738" sldId="262"/>
            <ac:picMk id="7" creationId="{2F0D2542-1588-43C3-9575-6290F87518F3}"/>
          </ac:picMkLst>
        </pc:picChg>
        <pc:picChg chg="add del mod modCrop">
          <ac:chgData name="Oscar Leech" userId="05c3349359260b3a" providerId="LiveId" clId="{F7F0A260-5CFB-4397-BA60-29855E3FC12F}" dt="2021-05-20T13:12:51.570" v="210" actId="478"/>
          <ac:picMkLst>
            <pc:docMk/>
            <pc:sldMk cId="2602907738" sldId="262"/>
            <ac:picMk id="9" creationId="{BC307C12-5362-45BF-8CA6-B11809BA8974}"/>
          </ac:picMkLst>
        </pc:picChg>
        <pc:picChg chg="add mod modCrop">
          <ac:chgData name="Oscar Leech" userId="05c3349359260b3a" providerId="LiveId" clId="{F7F0A260-5CFB-4397-BA60-29855E3FC12F}" dt="2021-05-20T13:14:14.291" v="218" actId="1076"/>
          <ac:picMkLst>
            <pc:docMk/>
            <pc:sldMk cId="2602907738" sldId="262"/>
            <ac:picMk id="11" creationId="{FFD72BF8-1A3F-4F75-BF82-487CF28E282E}"/>
          </ac:picMkLst>
        </pc:picChg>
      </pc:sldChg>
      <pc:sldChg chg="addSp modSp new mod setBg">
        <pc:chgData name="Oscar Leech" userId="05c3349359260b3a" providerId="LiveId" clId="{F7F0A260-5CFB-4397-BA60-29855E3FC12F}" dt="2021-05-20T14:38:10.495" v="1037" actId="20577"/>
        <pc:sldMkLst>
          <pc:docMk/>
          <pc:sldMk cId="2071369159" sldId="263"/>
        </pc:sldMkLst>
        <pc:spChg chg="mod">
          <ac:chgData name="Oscar Leech" userId="05c3349359260b3a" providerId="LiveId" clId="{F7F0A260-5CFB-4397-BA60-29855E3FC12F}" dt="2021-05-20T13:38:20.683" v="746" actId="26606"/>
          <ac:spMkLst>
            <pc:docMk/>
            <pc:sldMk cId="2071369159" sldId="263"/>
            <ac:spMk id="2" creationId="{67358EBB-8F9E-4CB4-85F6-4175013292CD}"/>
          </ac:spMkLst>
        </pc:spChg>
        <pc:spChg chg="mod">
          <ac:chgData name="Oscar Leech" userId="05c3349359260b3a" providerId="LiveId" clId="{F7F0A260-5CFB-4397-BA60-29855E3FC12F}" dt="2021-05-20T14:38:10.495" v="1037" actId="20577"/>
          <ac:spMkLst>
            <pc:docMk/>
            <pc:sldMk cId="2071369159" sldId="263"/>
            <ac:spMk id="3" creationId="{180258D0-D7B4-4D46-8E00-AD5F8B117F54}"/>
          </ac:spMkLst>
        </pc:spChg>
        <pc:spChg chg="add">
          <ac:chgData name="Oscar Leech" userId="05c3349359260b3a" providerId="LiveId" clId="{F7F0A260-5CFB-4397-BA60-29855E3FC12F}" dt="2021-05-20T13:38:20.683" v="746" actId="26606"/>
          <ac:spMkLst>
            <pc:docMk/>
            <pc:sldMk cId="2071369159" sldId="263"/>
            <ac:spMk id="8" creationId="{8BBC959F-CAB6-4E23-81DE-E0BBF2B7E073}"/>
          </ac:spMkLst>
        </pc:spChg>
        <pc:spChg chg="add">
          <ac:chgData name="Oscar Leech" userId="05c3349359260b3a" providerId="LiveId" clId="{F7F0A260-5CFB-4397-BA60-29855E3FC12F}" dt="2021-05-20T13:38:20.683" v="746" actId="26606"/>
          <ac:spMkLst>
            <pc:docMk/>
            <pc:sldMk cId="2071369159" sldId="263"/>
            <ac:spMk id="10" creationId="{7A94DEED-5E0F-4E41-A445-58C14864C34A}"/>
          </ac:spMkLst>
        </pc:spChg>
        <pc:spChg chg="add">
          <ac:chgData name="Oscar Leech" userId="05c3349359260b3a" providerId="LiveId" clId="{F7F0A260-5CFB-4397-BA60-29855E3FC12F}" dt="2021-05-20T13:38:20.683" v="746" actId="26606"/>
          <ac:spMkLst>
            <pc:docMk/>
            <pc:sldMk cId="2071369159" sldId="263"/>
            <ac:spMk id="12" creationId="{5E1FEFA6-7D4F-4746-AE64-D4D52FE76DC2}"/>
          </ac:spMkLst>
        </pc:spChg>
      </pc:sldChg>
      <pc:sldChg chg="addSp delSp modSp new mod">
        <pc:chgData name="Oscar Leech" userId="05c3349359260b3a" providerId="LiveId" clId="{F7F0A260-5CFB-4397-BA60-29855E3FC12F}" dt="2021-05-20T14:31:30.968" v="801" actId="1076"/>
        <pc:sldMkLst>
          <pc:docMk/>
          <pc:sldMk cId="4152107505" sldId="264"/>
        </pc:sldMkLst>
        <pc:spChg chg="del">
          <ac:chgData name="Oscar Leech" userId="05c3349359260b3a" providerId="LiveId" clId="{F7F0A260-5CFB-4397-BA60-29855E3FC12F}" dt="2021-05-20T14:29:46.047" v="781" actId="478"/>
          <ac:spMkLst>
            <pc:docMk/>
            <pc:sldMk cId="4152107505" sldId="264"/>
            <ac:spMk id="2" creationId="{BB191AC0-974B-41A1-BA3B-2B30A0ECB53A}"/>
          </ac:spMkLst>
        </pc:spChg>
        <pc:spChg chg="del">
          <ac:chgData name="Oscar Leech" userId="05c3349359260b3a" providerId="LiveId" clId="{F7F0A260-5CFB-4397-BA60-29855E3FC12F}" dt="2021-05-20T14:29:48.166" v="782" actId="478"/>
          <ac:spMkLst>
            <pc:docMk/>
            <pc:sldMk cId="4152107505" sldId="264"/>
            <ac:spMk id="3" creationId="{8082626A-643B-404F-944C-8B16FE616D9E}"/>
          </ac:spMkLst>
        </pc:spChg>
        <pc:picChg chg="add del mod modCrop">
          <ac:chgData name="Oscar Leech" userId="05c3349359260b3a" providerId="LiveId" clId="{F7F0A260-5CFB-4397-BA60-29855E3FC12F}" dt="2021-05-20T14:31:20.065" v="798" actId="478"/>
          <ac:picMkLst>
            <pc:docMk/>
            <pc:sldMk cId="4152107505" sldId="264"/>
            <ac:picMk id="5" creationId="{6C0AD4BF-FEB5-44D6-B090-22FB77538561}"/>
          </ac:picMkLst>
        </pc:picChg>
        <pc:picChg chg="add mod">
          <ac:chgData name="Oscar Leech" userId="05c3349359260b3a" providerId="LiveId" clId="{F7F0A260-5CFB-4397-BA60-29855E3FC12F}" dt="2021-05-20T14:31:30.968" v="801" actId="1076"/>
          <ac:picMkLst>
            <pc:docMk/>
            <pc:sldMk cId="4152107505" sldId="264"/>
            <ac:picMk id="7" creationId="{64F59164-11CF-46A5-A5E3-59872FDF706B}"/>
          </ac:picMkLst>
        </pc:picChg>
        <pc:picChg chg="add del mod">
          <ac:chgData name="Oscar Leech" userId="05c3349359260b3a" providerId="LiveId" clId="{F7F0A260-5CFB-4397-BA60-29855E3FC12F}" dt="2021-05-20T14:30:59.456" v="794" actId="478"/>
          <ac:picMkLst>
            <pc:docMk/>
            <pc:sldMk cId="4152107505" sldId="264"/>
            <ac:picMk id="9" creationId="{3F3DB961-2B55-4543-88AA-2DCC69E99CCC}"/>
          </ac:picMkLst>
        </pc:picChg>
        <pc:picChg chg="add mod">
          <ac:chgData name="Oscar Leech" userId="05c3349359260b3a" providerId="LiveId" clId="{F7F0A260-5CFB-4397-BA60-29855E3FC12F}" dt="2021-05-20T14:31:24.958" v="800" actId="1076"/>
          <ac:picMkLst>
            <pc:docMk/>
            <pc:sldMk cId="4152107505" sldId="264"/>
            <ac:picMk id="11" creationId="{73B7C3E9-AABA-4A57-B754-A2B99785A799}"/>
          </ac:picMkLst>
        </pc:picChg>
      </pc:sldChg>
      <pc:sldChg chg="addSp delSp modSp new mod modAnim">
        <pc:chgData name="Oscar Leech" userId="05c3349359260b3a" providerId="LiveId" clId="{F7F0A260-5CFB-4397-BA60-29855E3FC12F}" dt="2021-05-20T14:45:56.840" v="1220" actId="732"/>
        <pc:sldMkLst>
          <pc:docMk/>
          <pc:sldMk cId="1539687673" sldId="265"/>
        </pc:sldMkLst>
        <pc:spChg chg="del">
          <ac:chgData name="Oscar Leech" userId="05c3349359260b3a" providerId="LiveId" clId="{F7F0A260-5CFB-4397-BA60-29855E3FC12F}" dt="2021-05-20T14:42:38.352" v="1068" actId="478"/>
          <ac:spMkLst>
            <pc:docMk/>
            <pc:sldMk cId="1539687673" sldId="265"/>
            <ac:spMk id="2" creationId="{32270A63-2F58-4616-972D-74DC347F45E2}"/>
          </ac:spMkLst>
        </pc:spChg>
        <pc:spChg chg="del">
          <ac:chgData name="Oscar Leech" userId="05c3349359260b3a" providerId="LiveId" clId="{F7F0A260-5CFB-4397-BA60-29855E3FC12F}" dt="2021-05-20T14:42:41.028" v="1069" actId="478"/>
          <ac:spMkLst>
            <pc:docMk/>
            <pc:sldMk cId="1539687673" sldId="265"/>
            <ac:spMk id="3" creationId="{613B3DDE-0D88-4816-AAE3-B6EFAFFA99AE}"/>
          </ac:spMkLst>
        </pc:spChg>
        <pc:picChg chg="add mod modCrop">
          <ac:chgData name="Oscar Leech" userId="05c3349359260b3a" providerId="LiveId" clId="{F7F0A260-5CFB-4397-BA60-29855E3FC12F}" dt="2021-05-20T14:45:56.840" v="1220" actId="732"/>
          <ac:picMkLst>
            <pc:docMk/>
            <pc:sldMk cId="1539687673" sldId="265"/>
            <ac:picMk id="4" creationId="{7B89A224-3E33-4C3D-87AB-492D7AB8AD20}"/>
          </ac:picMkLst>
        </pc:picChg>
      </pc:sldChg>
      <pc:sldChg chg="delSp modSp new mod">
        <pc:chgData name="Oscar Leech" userId="05c3349359260b3a" providerId="LiveId" clId="{F7F0A260-5CFB-4397-BA60-29855E3FC12F}" dt="2021-05-20T14:42:14.834" v="1067" actId="1076"/>
        <pc:sldMkLst>
          <pc:docMk/>
          <pc:sldMk cId="3514313463" sldId="266"/>
        </pc:sldMkLst>
        <pc:spChg chg="mod">
          <ac:chgData name="Oscar Leech" userId="05c3349359260b3a" providerId="LiveId" clId="{F7F0A260-5CFB-4397-BA60-29855E3FC12F}" dt="2021-05-20T14:42:14.834" v="1067" actId="1076"/>
          <ac:spMkLst>
            <pc:docMk/>
            <pc:sldMk cId="3514313463" sldId="266"/>
            <ac:spMk id="2" creationId="{347116C7-9365-4B00-B433-655A728CA45F}"/>
          </ac:spMkLst>
        </pc:spChg>
        <pc:spChg chg="del mod">
          <ac:chgData name="Oscar Leech" userId="05c3349359260b3a" providerId="LiveId" clId="{F7F0A260-5CFB-4397-BA60-29855E3FC12F}" dt="2021-05-20T14:41:57.029" v="1063" actId="478"/>
          <ac:spMkLst>
            <pc:docMk/>
            <pc:sldMk cId="3514313463" sldId="266"/>
            <ac:spMk id="3" creationId="{C97BF636-CD8A-49EE-A494-38C5D5F8515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1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2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5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7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1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65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67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3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1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642132-805A-497E-9C84-8D6774339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7F1DA-407F-41FD-AC0F-D9CAD1187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6D674-3649-4910-9B30-4A475EF2C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1800" y="1630544"/>
            <a:ext cx="4724400" cy="2360429"/>
          </a:xfrm>
        </p:spPr>
        <p:txBody>
          <a:bodyPr>
            <a:normAutofit fontScale="90000"/>
          </a:bodyPr>
          <a:lstStyle/>
          <a:p>
            <a:br>
              <a:rPr lang="fr-FR" dirty="0">
                <a:solidFill>
                  <a:schemeClr val="bg2"/>
                </a:solidFill>
              </a:rPr>
            </a:br>
            <a:r>
              <a:rPr lang="fr-FR" dirty="0">
                <a:solidFill>
                  <a:schemeClr val="bg2"/>
                </a:solidFill>
              </a:rPr>
              <a:t>Projet d’électronique</a:t>
            </a:r>
            <a:br>
              <a:rPr lang="fr-FR" dirty="0">
                <a:solidFill>
                  <a:schemeClr val="bg2"/>
                </a:solidFill>
              </a:rPr>
            </a:br>
            <a:br>
              <a:rPr lang="fr-FR" dirty="0">
                <a:solidFill>
                  <a:schemeClr val="bg2"/>
                </a:solidFill>
              </a:rPr>
            </a:br>
            <a:r>
              <a:rPr lang="fr-FR" dirty="0">
                <a:solidFill>
                  <a:schemeClr val="bg2"/>
                </a:solidFill>
              </a:rPr>
              <a:t>Jason Tessier</a:t>
            </a:r>
            <a:br>
              <a:rPr lang="fr-FR" dirty="0">
                <a:solidFill>
                  <a:schemeClr val="bg2"/>
                </a:solidFill>
              </a:rPr>
            </a:br>
            <a:r>
              <a:rPr lang="fr-FR" dirty="0">
                <a:solidFill>
                  <a:schemeClr val="bg2"/>
                </a:solidFill>
              </a:rPr>
              <a:t>Oscar </a:t>
            </a:r>
            <a:r>
              <a:rPr lang="fr-FR" dirty="0" err="1">
                <a:solidFill>
                  <a:schemeClr val="bg2"/>
                </a:solidFill>
              </a:rPr>
              <a:t>leech</a:t>
            </a:r>
            <a:br>
              <a:rPr lang="fr-FR" dirty="0">
                <a:solidFill>
                  <a:schemeClr val="bg2"/>
                </a:solidFill>
              </a:rPr>
            </a:b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3720F-C7AC-4017-AEBB-793CAF645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7600" y="4114800"/>
            <a:ext cx="3390900" cy="1371601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Arrosage Automatique avec capteur d’humidité</a:t>
            </a:r>
          </a:p>
        </p:txBody>
      </p:sp>
      <p:pic>
        <p:nvPicPr>
          <p:cNvPr id="4" name="Picture 3" descr="Abstract wall background">
            <a:extLst>
              <a:ext uri="{FF2B5EF4-FFF2-40B4-BE49-F238E27FC236}">
                <a16:creationId xmlns:a16="http://schemas.microsoft.com/office/drawing/2014/main" id="{7828DF1F-DB53-4666-A84B-F210B486E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2" r="35578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58EBB-8F9E-4CB4-85F6-41750132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71600"/>
            <a:ext cx="2742028" cy="4114800"/>
          </a:xfrm>
        </p:spPr>
        <p:txBody>
          <a:bodyPr anchor="ctr">
            <a:normAutofit/>
          </a:bodyPr>
          <a:lstStyle/>
          <a:p>
            <a:pPr algn="ctr"/>
            <a:r>
              <a:rPr lang="fr-FR">
                <a:solidFill>
                  <a:schemeClr val="bg2"/>
                </a:solidFill>
              </a:rPr>
              <a:t>Objectif: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258D0-D7B4-4D46-8E00-AD5F8B117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963" y="1270591"/>
            <a:ext cx="5631357" cy="43646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/>
              <a:t>Le but était de réaliser un arrosage automatique à l’aide d’une carte Arduino et d’une valve solénoïde, afin d’apporter à la plante la quantité d’eau dont elle a besoin.</a:t>
            </a:r>
          </a:p>
        </p:txBody>
      </p:sp>
    </p:spTree>
    <p:extLst>
      <p:ext uri="{BB962C8B-B14F-4D97-AF65-F5344CB8AC3E}">
        <p14:creationId xmlns:p14="http://schemas.microsoft.com/office/powerpoint/2010/main" val="207136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D6753ACD-8389-4A4D-8E6D-14DCDB25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528" y="685800"/>
            <a:ext cx="4063972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13E97-1748-4111-91D8-1F411D76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686" y="1371600"/>
            <a:ext cx="3048734" cy="411480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Déroulé</a:t>
            </a:r>
            <a:br>
              <a:rPr lang="fr-FR" dirty="0"/>
            </a:br>
            <a:r>
              <a:rPr lang="fr-FR" dirty="0"/>
              <a:t>du</a:t>
            </a:r>
            <a:br>
              <a:rPr lang="fr-FR" dirty="0"/>
            </a:br>
            <a:r>
              <a:rPr lang="fr-FR" dirty="0"/>
              <a:t>projet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6655-9EDC-4513-8EDA-2ABBCC56C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01" y="685800"/>
            <a:ext cx="6083272" cy="5486400"/>
          </a:xfrm>
        </p:spPr>
        <p:txBody>
          <a:bodyPr>
            <a:normAutofit/>
          </a:bodyPr>
          <a:lstStyle/>
          <a:p>
            <a:r>
              <a:rPr lang="fr-FR" dirty="0"/>
              <a:t>Code pour capter l’humidité</a:t>
            </a:r>
          </a:p>
          <a:p>
            <a:endParaRPr lang="fr-FR" dirty="0"/>
          </a:p>
          <a:p>
            <a:r>
              <a:rPr lang="fr-FR" dirty="0"/>
              <a:t>Code pour le Servomoteur</a:t>
            </a:r>
          </a:p>
          <a:p>
            <a:endParaRPr lang="fr-FR" dirty="0"/>
          </a:p>
          <a:p>
            <a:r>
              <a:rPr lang="fr-FR" dirty="0"/>
              <a:t>Code connexion TTN</a:t>
            </a:r>
          </a:p>
          <a:p>
            <a:endParaRPr lang="fr-FR" dirty="0"/>
          </a:p>
          <a:p>
            <a:r>
              <a:rPr lang="fr-FR" dirty="0"/>
              <a:t>Code pour la valve</a:t>
            </a:r>
          </a:p>
          <a:p>
            <a:endParaRPr lang="fr-FR" dirty="0"/>
          </a:p>
          <a:p>
            <a:r>
              <a:rPr lang="fr-FR" dirty="0"/>
              <a:t>Assemblage des composants</a:t>
            </a:r>
          </a:p>
        </p:txBody>
      </p:sp>
    </p:spTree>
    <p:extLst>
      <p:ext uri="{BB962C8B-B14F-4D97-AF65-F5344CB8AC3E}">
        <p14:creationId xmlns:p14="http://schemas.microsoft.com/office/powerpoint/2010/main" val="419049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2870-16BA-45C4-B689-C6D36A65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094448"/>
          </a:xfrm>
        </p:spPr>
        <p:txBody>
          <a:bodyPr>
            <a:normAutofit/>
          </a:bodyPr>
          <a:lstStyle/>
          <a:p>
            <a:r>
              <a:rPr lang="fr-FR" sz="3600" dirty="0"/>
              <a:t>Matériel: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7DC58-3CAF-4892-8AD4-FBB62998B79C}"/>
              </a:ext>
            </a:extLst>
          </p:cNvPr>
          <p:cNvSpPr txBox="1"/>
          <p:nvPr/>
        </p:nvSpPr>
        <p:spPr>
          <a:xfrm>
            <a:off x="799425" y="2393350"/>
            <a:ext cx="40945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Carte Arduino</a:t>
            </a:r>
          </a:p>
          <a:p>
            <a:endParaRPr lang="fr-FR" sz="3200" dirty="0"/>
          </a:p>
          <a:p>
            <a:r>
              <a:rPr lang="fr-FR" sz="3200" dirty="0"/>
              <a:t>Capteur d’humidité</a:t>
            </a:r>
          </a:p>
          <a:p>
            <a:endParaRPr lang="fr-FR" sz="3200" dirty="0"/>
          </a:p>
          <a:p>
            <a:r>
              <a:rPr lang="fr-FR" sz="3200" dirty="0"/>
              <a:t>Valve solénoïde</a:t>
            </a:r>
          </a:p>
          <a:p>
            <a:endParaRPr lang="fr-FR" sz="3200" dirty="0"/>
          </a:p>
          <a:p>
            <a:r>
              <a:rPr lang="fr-FR" sz="3200" dirty="0"/>
              <a:t>Relay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6586A-4463-4879-B5A5-3B0C9DDA3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9" t="9972" r="23354" b="13551"/>
          <a:stretch/>
        </p:blipFill>
        <p:spPr>
          <a:xfrm rot="5400000">
            <a:off x="8103081" y="-73805"/>
            <a:ext cx="3186021" cy="3933646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0564989-3F95-4E63-8149-5F3EF53F7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t="28309" r="15136" b="24619"/>
          <a:stretch/>
        </p:blipFill>
        <p:spPr>
          <a:xfrm rot="5400000">
            <a:off x="4041834" y="1182776"/>
            <a:ext cx="4146431" cy="2421147"/>
          </a:xfrm>
          <a:prstGeom prst="rect">
            <a:avLst/>
          </a:prstGeom>
        </p:spPr>
      </p:pic>
      <p:pic>
        <p:nvPicPr>
          <p:cNvPr id="16" name="Picture 15" descr="A picture containing floor, adapter&#10;&#10;Description automatically generated">
            <a:extLst>
              <a:ext uri="{FF2B5EF4-FFF2-40B4-BE49-F238E27FC236}">
                <a16:creationId xmlns:a16="http://schemas.microsoft.com/office/drawing/2014/main" id="{308796E5-C227-489A-BA60-31E5B39255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7" t="6394" r="21426" b="17128"/>
          <a:stretch/>
        </p:blipFill>
        <p:spPr>
          <a:xfrm rot="5400000">
            <a:off x="8103081" y="3112217"/>
            <a:ext cx="3186021" cy="3933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0E04BD-4418-4775-9BAE-C2FED1528D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9" t="56261" r="34870" b="18247"/>
          <a:stretch/>
        </p:blipFill>
        <p:spPr>
          <a:xfrm>
            <a:off x="4893994" y="4852358"/>
            <a:ext cx="2404013" cy="15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F59164-11CF-46A5-A5E3-59872FDF7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15951" y="857250"/>
            <a:ext cx="685800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B7C3E9-AABA-4A57-B754-A2B99785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86673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0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F74AA-D79B-4496-8FD4-B751AF38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8" y="685801"/>
            <a:ext cx="3057379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Code: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B68B9A-F7F1-46AC-9875-4EE38ABA9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4" t="8694" r="63372" b="28694"/>
          <a:stretch/>
        </p:blipFill>
        <p:spPr>
          <a:xfrm>
            <a:off x="6096000" y="685801"/>
            <a:ext cx="5309557" cy="60427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40ACE3-D9FC-4616-BCC0-3C45E30AA38C}"/>
              </a:ext>
            </a:extLst>
          </p:cNvPr>
          <p:cNvSpPr/>
          <p:nvPr/>
        </p:nvSpPr>
        <p:spPr>
          <a:xfrm>
            <a:off x="6239774" y="3795622"/>
            <a:ext cx="2628181" cy="701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41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E6386F-7E46-494C-9BF2-6FE82CFAE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94" r="27582" b="42868"/>
          <a:stretch/>
        </p:blipFill>
        <p:spPr>
          <a:xfrm>
            <a:off x="786865" y="494582"/>
            <a:ext cx="10618269" cy="1772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D2542-1588-43C3-9575-6290F8751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69" r="72809" b="33232"/>
          <a:stretch/>
        </p:blipFill>
        <p:spPr>
          <a:xfrm>
            <a:off x="786865" y="2474789"/>
            <a:ext cx="5016979" cy="4231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D72BF8-1A3F-4F75-BF82-487CF28E2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57" t="13417" r="19979" b="44487"/>
          <a:stretch/>
        </p:blipFill>
        <p:spPr>
          <a:xfrm>
            <a:off x="5803844" y="3146936"/>
            <a:ext cx="6343291" cy="288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773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1C2131"/>
      </a:dk2>
      <a:lt2>
        <a:srgbClr val="F0F3F2"/>
      </a:lt2>
      <a:accent1>
        <a:srgbClr val="C34D90"/>
      </a:accent1>
      <a:accent2>
        <a:srgbClr val="B13BB0"/>
      </a:accent2>
      <a:accent3>
        <a:srgbClr val="934DC3"/>
      </a:accent3>
      <a:accent4>
        <a:srgbClr val="523CB2"/>
      </a:accent4>
      <a:accent5>
        <a:srgbClr val="4D69C3"/>
      </a:accent5>
      <a:accent6>
        <a:srgbClr val="3B88B1"/>
      </a:accent6>
      <a:hlink>
        <a:srgbClr val="3F48B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83</Words>
  <Application>Microsoft Office PowerPoint</Application>
  <PresentationFormat>Grand écran</PresentationFormat>
  <Paragraphs>23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Goudy Old Style</vt:lpstr>
      <vt:lpstr>ClassicFrameVTI</vt:lpstr>
      <vt:lpstr> Projet d’électronique  Jason Tessier Oscar leech </vt:lpstr>
      <vt:lpstr>Objectif:</vt:lpstr>
      <vt:lpstr>Déroulé du projet</vt:lpstr>
      <vt:lpstr>Matériel:</vt:lpstr>
      <vt:lpstr>Présentation PowerPoint</vt:lpstr>
      <vt:lpstr>Code: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Projet: Arrosage automatique </dc:title>
  <dc:creator>Oscar Leech</dc:creator>
  <cp:lastModifiedBy>jason tessier</cp:lastModifiedBy>
  <cp:revision>8</cp:revision>
  <dcterms:created xsi:type="dcterms:W3CDTF">2021-04-19T08:43:28Z</dcterms:created>
  <dcterms:modified xsi:type="dcterms:W3CDTF">2021-05-20T17:34:49Z</dcterms:modified>
</cp:coreProperties>
</file>